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6" autoAdjust="0"/>
  </p:normalViewPr>
  <p:slideViewPr>
    <p:cSldViewPr snapToGrid="0">
      <p:cViewPr varScale="1">
        <p:scale>
          <a:sx n="62" d="100"/>
          <a:sy n="62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09.01.2018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24380825" cy="241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hoto backgroun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09.01.2018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smtClean="0"/>
              <a:t>Click to add text</a:t>
            </a:r>
          </a:p>
          <a:p>
            <a:pPr lvl="1"/>
            <a:r>
              <a:rPr lang="nb-NO" dirty="0" smtClean="0"/>
              <a:t>Second level</a:t>
            </a:r>
          </a:p>
          <a:p>
            <a:pPr lvl="2"/>
            <a:r>
              <a:rPr lang="nb-NO" dirty="0" smtClean="0"/>
              <a:t>Third level</a:t>
            </a:r>
          </a:p>
          <a:p>
            <a:pPr lvl="3"/>
            <a:r>
              <a:rPr lang="nb-NO" dirty="0" smtClean="0"/>
              <a:t>Fourth level</a:t>
            </a:r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 smtClean="0"/>
              <a:t>Second level</a:t>
            </a:r>
            <a:endParaRPr lang="nb-NO" dirty="0"/>
          </a:p>
          <a:p>
            <a:pPr lvl="2"/>
            <a:r>
              <a:rPr lang="nb-NO" dirty="0" smtClean="0"/>
              <a:t>Third level</a:t>
            </a:r>
            <a:endParaRPr lang="nb-NO" dirty="0"/>
          </a:p>
          <a:p>
            <a:pPr lvl="3"/>
            <a:r>
              <a:rPr lang="nb-NO" dirty="0" smtClean="0"/>
              <a:t>Fourth level</a:t>
            </a:r>
            <a:endParaRPr lang="nb-NO" dirty="0"/>
          </a:p>
          <a:p>
            <a:pPr lvl="4"/>
            <a:r>
              <a:rPr lang="nb-NO" dirty="0" smtClean="0"/>
              <a:t>Fifth level</a:t>
            </a:r>
            <a:endParaRPr lang="nb-NO" dirty="0"/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09.01.2018</a:t>
            </a:fld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diagram 5"/>
          <p:cNvSpPr>
            <a:spLocks noGrp="1"/>
          </p:cNvSpPr>
          <p:nvPr>
            <p:ph type="chart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4742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www.eeagrants.org</a:t>
            </a:r>
            <a:br>
              <a:rPr lang="en-GB" dirty="0"/>
            </a:br>
            <a:r>
              <a:rPr lang="en-GB" dirty="0"/>
              <a:t>Facebook, Twitter, LinkedIn, Instagram</a:t>
            </a:r>
            <a:br>
              <a:rPr lang="en-GB" dirty="0"/>
            </a:br>
            <a:r>
              <a:rPr lang="en-GB" dirty="0"/>
              <a:t>YouTube: </a:t>
            </a:r>
            <a:r>
              <a:rPr lang="en-GB" dirty="0" err="1"/>
              <a:t>EEANorwayGrants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Mail: info-fmo@efta.int</a:t>
            </a:r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09.01.2018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</Words>
  <Application>Microsoft Office PowerPoint</Application>
  <PresentationFormat>Custom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KARLSDOTTIR Eva Thora</cp:lastModifiedBy>
  <cp:revision>2</cp:revision>
  <dcterms:created xsi:type="dcterms:W3CDTF">2017-09-27T10:52:39Z</dcterms:created>
  <dcterms:modified xsi:type="dcterms:W3CDTF">2018-01-09T15:13:34Z</dcterms:modified>
</cp:coreProperties>
</file>