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24380825" cy="13714413"/>
  <p:notesSz cx="6858000" cy="9144000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C74"/>
    <a:srgbClr val="3EAF79"/>
    <a:srgbClr val="D8222C"/>
    <a:srgbClr val="FF0016"/>
    <a:srgbClr val="003096"/>
    <a:srgbClr val="20D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6" autoAdjust="0"/>
    <p:restoredTop sz="94661" autoAdjust="0"/>
  </p:normalViewPr>
  <p:slideViewPr>
    <p:cSldViewPr snapToGrid="0">
      <p:cViewPr varScale="1">
        <p:scale>
          <a:sx n="49" d="100"/>
          <a:sy n="49" d="100"/>
        </p:scale>
        <p:origin x="102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2BC0F-7084-4C9F-B157-046C3CBDF955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7DFC9-24E8-442D-BDAD-54B920CFC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0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30.04.2018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11" name="Bild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57" y="684923"/>
            <a:ext cx="2386994" cy="167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Orang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Grønn">
    <p:bg>
      <p:bgPr>
        <a:solidFill>
          <a:srgbClr val="3EAF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Blå">
    <p:bg>
      <p:bgPr>
        <a:solidFill>
          <a:srgbClr val="0F3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pic>
        <p:nvPicPr>
          <p:cNvPr id="6" name="Bild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57" y="679210"/>
            <a:ext cx="2386994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akgrunns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30.04.2018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57" y="679210"/>
            <a:ext cx="2386994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60386" y="1167476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63" r:id="rId17"/>
  </p:sldLayoutIdLst>
  <p:hf sldNum="0" hdr="0" ftr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rgbClr val="0F3C74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E04-3803-4746-93FE-59C9F8586737}" type="datetime1">
              <a:rPr lang="nb-NO" smtClean="0"/>
              <a:t>30.04.2018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24159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68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328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5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090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433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874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63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you!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www.eeagrants.org</a:t>
            </a:r>
            <a:br>
              <a:rPr lang="en-GB" dirty="0"/>
            </a:br>
            <a:r>
              <a:rPr lang="en-GB" dirty="0"/>
              <a:t>Facebook, Twitter, LinkedIn, Instagram</a:t>
            </a:r>
            <a:br>
              <a:rPr lang="en-GB" dirty="0"/>
            </a:br>
            <a:r>
              <a:rPr lang="en-GB" dirty="0"/>
              <a:t>YouTube: </a:t>
            </a:r>
            <a:r>
              <a:rPr lang="en-GB" dirty="0" err="1"/>
              <a:t>EEANorwayGrants</a:t>
            </a:r>
            <a:br>
              <a:rPr lang="en-GB" dirty="0"/>
            </a:br>
            <a:r>
              <a:rPr lang="en-GB" dirty="0"/>
              <a:t>Mail: info-fmo@efta.int</a:t>
            </a:r>
          </a:p>
        </p:txBody>
      </p:sp>
    </p:spTree>
    <p:extLst>
      <p:ext uri="{BB962C8B-B14F-4D97-AF65-F5344CB8AC3E}">
        <p14:creationId xmlns:p14="http://schemas.microsoft.com/office/powerpoint/2010/main" val="17933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0153-C3D1-4B62-A437-E57CAB8AEB13}" type="datetime1">
              <a:rPr lang="nb-NO" smtClean="0"/>
              <a:t>30.04.2018</a:t>
            </a:fld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9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48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24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94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13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650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984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960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E1E1C"/>
      </a:dk2>
      <a:lt2>
        <a:srgbClr val="0573BA"/>
      </a:lt2>
      <a:accent1>
        <a:srgbClr val="0573BA"/>
      </a:accent1>
      <a:accent2>
        <a:srgbClr val="E94E2E"/>
      </a:accent2>
      <a:accent3>
        <a:srgbClr val="02AB84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PPT-mal_EØSMidlene</Template>
  <TotalTime>62</TotalTime>
  <Words>10</Words>
  <Application>Microsoft Office PowerPoint</Application>
  <PresentationFormat>Custom</PresentationFormat>
  <Paragraphs>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>EFTA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WEGGERSEN Lillann</dc:creator>
  <cp:lastModifiedBy>KARLSDOTTIR Eva Thora</cp:lastModifiedBy>
  <cp:revision>5</cp:revision>
  <dcterms:created xsi:type="dcterms:W3CDTF">2017-06-12T12:11:38Z</dcterms:created>
  <dcterms:modified xsi:type="dcterms:W3CDTF">2018-04-30T09:23:22Z</dcterms:modified>
</cp:coreProperties>
</file>